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60" r:id="rId3"/>
    <p:sldId id="261" r:id="rId4"/>
    <p:sldId id="277" r:id="rId5"/>
  </p:sldIdLst>
  <p:sldSz cx="9144000" cy="6858000" type="screen4x3"/>
  <p:notesSz cx="6858000" cy="9144000"/>
  <p:custDataLst>
    <p:tags r:id="rId1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91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91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handoutMaster" Target="handoutMasters/handout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gs" Target="tags/tag2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395561" y="2645045"/>
            <a:ext cx="8175282" cy="27622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2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概述</a:t>
            </a:r>
            <a:endParaRPr lang="zh-CN" altLang="en-US" sz="12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8676" name="矩形 4"/>
          <p:cNvSpPr>
            <a:spLocks noChangeArrowheads="1"/>
          </p:cNvSpPr>
          <p:nvPr/>
        </p:nvSpPr>
        <p:spPr bwMode="auto">
          <a:xfrm>
            <a:off x="4355976" y="2060031"/>
            <a:ext cx="2242820" cy="368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【 </a:t>
            </a:r>
            <a:r>
              <a:rPr lang="zh-CN" altLang="en-US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型号</a:t>
            </a:r>
            <a:r>
              <a:rPr lang="en-US" altLang="zh-CN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:</a:t>
            </a:r>
            <a:r>
              <a:rPr lang="en-US" altLang="zh-CN" dirty="0" smtClean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FWK2644</a:t>
            </a:r>
            <a:r>
              <a:rPr lang="en-US" altLang="zh-CN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】</a:t>
            </a:r>
            <a:endParaRPr lang="zh-CN" altLang="en-US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aphicFrame>
        <p:nvGraphicFramePr>
          <p:cNvPr id="2" name="Group 5"/>
          <p:cNvGraphicFramePr>
            <a:graphicFrameLocks noGrp="1"/>
          </p:cNvGraphicFramePr>
          <p:nvPr/>
        </p:nvGraphicFramePr>
        <p:xfrm>
          <a:off x="392400" y="2986398"/>
          <a:ext cx="8358218" cy="3291840"/>
        </p:xfrm>
        <a:graphic>
          <a:graphicData uri="http://schemas.openxmlformats.org/drawingml/2006/table">
            <a:tbl>
              <a:tblPr/>
              <a:tblGrid>
                <a:gridCol w="4286280"/>
                <a:gridCol w="4071938"/>
              </a:tblGrid>
              <a:tr h="3291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产品特点</a:t>
                      </a:r>
                      <a:r>
                        <a:rPr lang="en-US" altLang="zh-CN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:</a:t>
                      </a:r>
                      <a:endParaRPr lang="en-US" altLang="zh-CN" sz="1000" b="1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1.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根据 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LED 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的散热特性，利用机械设计原理和热学原理，对 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LED 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投光灯进行精准结构设计，结合采用高导热系数高纯度铝合金材料和特殊的加工工艺，使传导散热、对流散热和辐射散热的效果得到了成倍的提高，使悟空方系列灯具成为体积小、重量轻、光效好、节能环保低碳的创新产品。</a:t>
                      </a:r>
                      <a:endParaRPr lang="zh-CN" altLang="en-US" sz="1000" kern="1200" dirty="0" smtClean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2. 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搭配超大功率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LED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，精准控制散射光线，使 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LED 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的出光效率更高，中心光强更强，为远距离投光照明提供一个完美的解决方案。</a:t>
                      </a:r>
                      <a:endParaRPr lang="zh-CN" altLang="en-US" sz="1000" kern="1200" dirty="0" smtClean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3. 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灯具结构设计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,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特别导入 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10°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遮光角一体化防眩光设计。</a:t>
                      </a:r>
                      <a:endParaRPr lang="en-US" altLang="zh-CN" sz="10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控制方式：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采用标准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DMX512(1990)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协议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控制。</a:t>
                      </a:r>
                      <a:endParaRPr lang="zh-CN" altLang="en-US" sz="1000" kern="1200" dirty="0" smtClean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kumimoji="0" lang="zh-CN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应用场所：</a:t>
                      </a:r>
                      <a:r>
                        <a:rPr lang="zh-CN" altLang="en-US" sz="1000" dirty="0" smtClean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古建筑</a:t>
                      </a:r>
                      <a:r>
                        <a:rPr lang="zh-CN" altLang="en-US" sz="1000" dirty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、</a:t>
                      </a:r>
                      <a:r>
                        <a:rPr lang="zh-CN" altLang="en-US" sz="1000" dirty="0" smtClean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超高层建筑</a:t>
                      </a:r>
                      <a:r>
                        <a:rPr lang="zh-CN" altLang="en-US" sz="1000" dirty="0" smtClean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、远距离投射等</a:t>
                      </a:r>
                      <a:r>
                        <a:rPr lang="zh-CN" altLang="en-US" sz="1000" dirty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景观照明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3" name="图片 2" descr="FWK2644黑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35696" y="750433"/>
            <a:ext cx="1677670" cy="178625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11560" y="1124744"/>
          <a:ext cx="8001000" cy="5045247"/>
        </p:xfrm>
        <a:graphic>
          <a:graphicData uri="http://schemas.openxmlformats.org/drawingml/2006/table">
            <a:tbl>
              <a:tblPr/>
              <a:tblGrid>
                <a:gridCol w="3143250"/>
                <a:gridCol w="4857750"/>
              </a:tblGrid>
              <a:tr h="14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产品型号</a:t>
                      </a:r>
                      <a:endParaRPr kumimoji="0" lang="zh-CN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FWK2644</a:t>
                      </a: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光源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endParaRPr kumimoji="0" lang="en-US" alt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寿命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5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万小时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数量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cs typeface="+mn-cs"/>
                        </a:rPr>
                        <a:t>32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cs typeface="+mn-cs"/>
                        </a:rPr>
                        <a:t>颗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颜色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四合一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)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RGBW(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四合一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)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光束角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(FWHM)</a:t>
                      </a:r>
                      <a:endParaRPr kumimoji="0" lang="en-US" alt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en-US" sz="1000" dirty="0">
                          <a:sym typeface="+mn-ea"/>
                        </a:rPr>
                        <a:t>7°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外壳</a:t>
                      </a: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材质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zh-CN" sz="1000" dirty="0" smtClean="0">
                          <a:sym typeface="+mn-ea"/>
                        </a:rPr>
                        <a:t>压铸铝</a:t>
                      </a:r>
                      <a:r>
                        <a:rPr lang="en-US" altLang="zh-CN" sz="1000" dirty="0" smtClean="0">
                          <a:sym typeface="+mn-ea"/>
                        </a:rPr>
                        <a:t>/</a:t>
                      </a:r>
                      <a:r>
                        <a:rPr lang="zh-CN" altLang="en-US" sz="1000" dirty="0" smtClean="0">
                          <a:sym typeface="+mn-ea"/>
                        </a:rPr>
                        <a:t>铝合金</a:t>
                      </a:r>
                      <a:r>
                        <a:rPr lang="en-US" altLang="zh-CN" sz="1000" dirty="0" smtClean="0">
                          <a:sym typeface="+mn-ea"/>
                        </a:rPr>
                        <a:t>,</a:t>
                      </a:r>
                      <a:r>
                        <a:rPr lang="zh-CN" altLang="en-US" sz="1000" dirty="0" smtClean="0">
                          <a:sym typeface="+mn-ea"/>
                        </a:rPr>
                        <a:t>砂</a:t>
                      </a:r>
                      <a:r>
                        <a:rPr lang="zh-CN" altLang="en-US" sz="1000" dirty="0" smtClean="0">
                          <a:sym typeface="+mn-ea"/>
                        </a:rPr>
                        <a:t>纹深灰色</a:t>
                      </a:r>
                      <a:r>
                        <a:rPr lang="zh-CN" altLang="en-US" sz="1000" dirty="0">
                          <a:sym typeface="+mn-ea"/>
                        </a:rPr>
                        <a:t>静电喷塑表面处理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7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玻璃材质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dirty="0" smtClean="0">
                          <a:latin typeface="+mn-ea"/>
                          <a:ea typeface="+mn-ea"/>
                        </a:rPr>
                        <a:t>6mm</a:t>
                      </a:r>
                      <a:r>
                        <a:rPr lang="zh-CN" altLang="en-US" sz="1000" dirty="0">
                          <a:latin typeface="+mn-ea"/>
                          <a:ea typeface="+mn-ea"/>
                        </a:rPr>
                        <a:t>钢化超</a:t>
                      </a:r>
                      <a:r>
                        <a:rPr lang="zh-CN" altLang="en-US" sz="1000" dirty="0" smtClean="0">
                          <a:latin typeface="+mn-ea"/>
                          <a:ea typeface="+mn-ea"/>
                        </a:rPr>
                        <a:t>白玻璃</a:t>
                      </a:r>
                      <a:endParaRPr lang="en-US" altLang="zh-CN" sz="1000" dirty="0">
                        <a:latin typeface="+mn-ea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驱动方式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1300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mA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恒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流驱动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输入电源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 ～ 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240VAC±10%,50/60Hz;DC 24V</a:t>
                      </a:r>
                      <a:endParaRPr lang="en-US" altLang="zh-CN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系统功率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600W</a:t>
                      </a:r>
                      <a:endParaRPr lang="en-US" altLang="zh-CN" sz="100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防护等级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IP66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电缆线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sz="1000" dirty="0"/>
                        <a:t>3*1.0mm2 </a:t>
                      </a:r>
                      <a:r>
                        <a:rPr sz="1000" dirty="0" err="1" smtClean="0"/>
                        <a:t>橡胶线</a:t>
                      </a:r>
                      <a:r>
                        <a:rPr lang="en-US" sz="1000" dirty="0" smtClean="0"/>
                        <a:t>(</a:t>
                      </a:r>
                      <a:r>
                        <a:rPr sz="1000" dirty="0" err="1" smtClean="0"/>
                        <a:t>高压</a:t>
                      </a:r>
                      <a:r>
                        <a:rPr lang="en-US" sz="1000" dirty="0" smtClean="0"/>
                        <a:t>);</a:t>
                      </a:r>
                      <a:r>
                        <a:rPr sz="1000" dirty="0" smtClean="0"/>
                        <a:t>2*1.0mm2 </a:t>
                      </a:r>
                      <a:r>
                        <a:rPr sz="1000" dirty="0" err="1" smtClean="0"/>
                        <a:t>橡胶线</a:t>
                      </a:r>
                      <a:r>
                        <a:rPr lang="en-US" sz="1000" dirty="0" smtClean="0"/>
                        <a:t>(</a:t>
                      </a:r>
                      <a:r>
                        <a:rPr sz="1000" dirty="0" err="1" smtClean="0"/>
                        <a:t>低压</a:t>
                      </a:r>
                      <a:r>
                        <a:rPr lang="en-US" sz="1000" dirty="0" smtClean="0"/>
                        <a:t>)</a:t>
                      </a:r>
                      <a:endParaRPr sz="1000" dirty="0"/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信号线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zh-CN" altLang="en-US" sz="10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超五类</a:t>
                      </a:r>
                      <a:r>
                        <a:rPr lang="en-US" altLang="zh-CN" sz="10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SFTP</a:t>
                      </a:r>
                      <a:r>
                        <a:rPr lang="zh-CN" altLang="en-US" sz="10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双屏蔽</a:t>
                      </a:r>
                      <a:r>
                        <a:rPr lang="en-US" altLang="zh-CN" sz="10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4</a:t>
                      </a:r>
                      <a:r>
                        <a:rPr lang="zh-CN" altLang="en-US" sz="10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对</a:t>
                      </a:r>
                      <a:r>
                        <a:rPr lang="zh-CN" altLang="en-US" sz="1000" dirty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双绞线</a:t>
                      </a:r>
                      <a:r>
                        <a:rPr lang="en-US" altLang="zh-CN" sz="1000" dirty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方正黑体简体" panose="02010601030101010101" pitchFamily="2" charset="-122"/>
                          <a:sym typeface="+mn-ea"/>
                        </a:rPr>
                        <a:t>(</a:t>
                      </a:r>
                      <a:r>
                        <a:rPr lang="zh-CN" altLang="en-US" sz="1000" dirty="0" smtClean="0"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sym typeface="+mn-ea"/>
                        </a:rPr>
                        <a:t>可控</a:t>
                      </a:r>
                      <a:r>
                        <a:rPr lang="en-US" altLang="zh-CN" sz="1000" dirty="0" smtClean="0"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sym typeface="+mn-ea"/>
                        </a:rPr>
                        <a:t>)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控制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DMX512(1990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电气安全等级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dirty="0" smtClean="0">
                          <a:sym typeface="+mn-ea"/>
                        </a:rPr>
                        <a:t>I 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  <a:r>
                        <a:rPr lang="en-US" altLang="zh-CN" sz="1000" dirty="0" smtClean="0">
                          <a:sym typeface="+mn-ea"/>
                        </a:rPr>
                        <a:t>III </a:t>
                      </a:r>
                      <a:r>
                        <a:rPr lang="zh-CN" altLang="en-US" sz="1000" dirty="0" smtClean="0">
                          <a:sym typeface="+mn-ea"/>
                        </a:rPr>
                        <a:t>类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环境温度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-20℃~+55 ℃(Ta+10℃)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功率因数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(PF)</a:t>
                      </a:r>
                      <a:endParaRPr kumimoji="0" lang="en-US" alt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≧0.9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冷启动电流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(Max)</a:t>
                      </a:r>
                      <a:endParaRPr kumimoji="0" lang="zh-CN" alt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260A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净重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33.4KG</a:t>
                      </a:r>
                      <a:endParaRPr kumimoji="0" lang="en-US" alt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18912" y="773953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技术参数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18912" y="702198"/>
            <a:ext cx="800100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灯具尺寸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725" y="1124744"/>
            <a:ext cx="3312413" cy="243777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rcRect l="40221"/>
          <a:stretch>
            <a:fillRect/>
          </a:stretch>
        </p:blipFill>
        <p:spPr>
          <a:xfrm>
            <a:off x="827584" y="4365104"/>
            <a:ext cx="1783715" cy="855345"/>
          </a:xfrm>
          <a:prstGeom prst="rect">
            <a:avLst/>
          </a:prstGeom>
        </p:spPr>
      </p:pic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654526" y="3939234"/>
            <a:ext cx="800100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防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眩附件可选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2467" y="4365104"/>
            <a:ext cx="854075" cy="794385"/>
          </a:xfrm>
          <a:prstGeom prst="rect">
            <a:avLst/>
          </a:prstGeom>
        </p:spPr>
      </p:pic>
      <p:sp>
        <p:nvSpPr>
          <p:cNvPr id="8" name="矩形 4"/>
          <p:cNvSpPr>
            <a:spLocks noChangeArrowheads="1"/>
          </p:cNvSpPr>
          <p:nvPr/>
        </p:nvSpPr>
        <p:spPr bwMode="auto">
          <a:xfrm>
            <a:off x="827584" y="5186023"/>
            <a:ext cx="2606558" cy="24622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1000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外</a:t>
            </a:r>
            <a:r>
              <a:rPr lang="zh-CN" altLang="en-US" sz="1000" dirty="0" smtClean="0">
                <a:latin typeface="黑体" panose="02010609060101010101" pitchFamily="2" charset="-122"/>
                <a:ea typeface="黑体" panose="02010609060101010101" pitchFamily="2" charset="-122"/>
              </a:rPr>
              <a:t>遮光罩     蜂窝</a:t>
            </a:r>
            <a:r>
              <a:rPr lang="zh-CN" altLang="en-US" sz="1000" dirty="0">
                <a:latin typeface="黑体" panose="02010609060101010101" pitchFamily="2" charset="-122"/>
                <a:ea typeface="黑体" panose="02010609060101010101" pitchFamily="2" charset="-122"/>
              </a:rPr>
              <a:t>防眩</a:t>
            </a:r>
            <a:r>
              <a:rPr lang="zh-CN" altLang="en-US" sz="1000" dirty="0" smtClean="0">
                <a:latin typeface="黑体" panose="02010609060101010101" pitchFamily="2" charset="-122"/>
                <a:ea typeface="黑体" panose="02010609060101010101" pitchFamily="2" charset="-122"/>
              </a:rPr>
              <a:t>网     深</a:t>
            </a:r>
            <a:r>
              <a:rPr lang="zh-CN" altLang="en-US" sz="1000" dirty="0">
                <a:latin typeface="黑体" panose="02010609060101010101" pitchFamily="2" charset="-122"/>
                <a:ea typeface="黑体" panose="02010609060101010101" pitchFamily="2" charset="-122"/>
              </a:rPr>
              <a:t>筒防眩</a:t>
            </a:r>
            <a:r>
              <a:rPr lang="zh-CN" altLang="en-US" sz="1000" dirty="0" smtClean="0">
                <a:latin typeface="黑体" panose="02010609060101010101" pitchFamily="2" charset="-122"/>
                <a:ea typeface="黑体" panose="02010609060101010101" pitchFamily="2" charset="-122"/>
              </a:rPr>
              <a:t>罩</a:t>
            </a:r>
            <a:r>
              <a:rPr lang="zh-CN" altLang="en-US" sz="1000" dirty="0" smtClean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       </a:t>
            </a:r>
            <a:endParaRPr lang="zh-CN" altLang="en-US" sz="1000" dirty="0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d3a0ce36-3547-404a-9966-98c7e71d4aca}"/>
</p:tagLst>
</file>

<file path=ppt/tags/tag2.xml><?xml version="1.0" encoding="utf-8"?>
<p:tagLst xmlns:p="http://schemas.openxmlformats.org/presentationml/2006/main">
  <p:tag name="COMMONDATA" val="eyJoZGlkIjoiNzllN2FhMzY1ZDEyOTQyYTFjYWI5YTBiNDA0YjQwYTQifQ=="/>
  <p:tag name="KSO_WPP_MARK_KEY" val="902e1d9f-7f01-4ee7-9978-4e116cbd26f6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656</Words>
  <Application>WPS 演示</Application>
  <PresentationFormat>全屏显示(4:3)</PresentationFormat>
  <Paragraphs>100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2" baseType="lpstr">
      <vt:lpstr>Arial</vt:lpstr>
      <vt:lpstr>宋体</vt:lpstr>
      <vt:lpstr>Wingdings</vt:lpstr>
      <vt:lpstr>黑体</vt:lpstr>
      <vt:lpstr>Calibri</vt:lpstr>
      <vt:lpstr>微软雅黑</vt:lpstr>
      <vt:lpstr>方正黑体简体</vt:lpstr>
      <vt:lpstr>Arial Unicode MS</vt:lpstr>
      <vt:lpstr>Office 主题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张巍</dc:creator>
  <cp:lastModifiedBy>丹丹</cp:lastModifiedBy>
  <cp:revision>95</cp:revision>
  <dcterms:created xsi:type="dcterms:W3CDTF">2015-05-19T08:03:00Z</dcterms:created>
  <dcterms:modified xsi:type="dcterms:W3CDTF">2023-09-27T09:41:37Z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921DF6A92CD64E90B8CA5537FAF29CBB</vt:lpwstr>
  </property>
  <property fmtid="{D5CDD505-2E9C-101B-9397-08002B2CF9AE}" pid="3" name="KSOProductBuildVer">
    <vt:lpwstr>2052-12.1.0.15404</vt:lpwstr>
  </property>
  <property fmtid="{D5CDD505-2E9C-101B-9397-08002B2CF9AE}" pid="4" name="commondata">
    <vt:lpwstr>eyJoZGlkIjoiNzllN2FhMzY1ZDEyOTQyYTFjYWI5YTBiNDA0YjQwYTQifQ==</vt:lpwstr>
  </property>
</Properties>
</file>