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5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594" y="-246"/>
      </p:cViewPr>
      <p:guideLst>
        <p:guide orient="horz" pos="22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35755" y="2213610"/>
            <a:ext cx="396430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:F3391/2/3/4A】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8310" y="3017520"/>
          <a:ext cx="8247380" cy="3787140"/>
        </p:xfrm>
        <a:graphic>
          <a:graphicData uri="http://schemas.openxmlformats.org/drawingml/2006/table">
            <a:tbl>
              <a:tblPr/>
              <a:tblGrid>
                <a:gridCol w="4123690"/>
                <a:gridCol w="4123690"/>
              </a:tblGrid>
              <a:tr h="378714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使用防水透气螺塞平衡内外压差，避免热胀冷缩时吸进水气，出线凝结现象；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防雷</a:t>
                      </a:r>
                      <a:r>
                        <a:rPr lang="en-US" altLang="zh-CN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: 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设计中采用针对感应雷击及静电（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ESD) 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的专用防护元件，器件性能符合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IEC61000-4(Level4)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的检测标准。突波电流（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Peak Current)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最高可达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3000A(8/20</a:t>
                      </a:r>
                      <a:r>
                        <a:rPr lang="el-GR" altLang="zh-CN" sz="1000" dirty="0"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S) 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。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结构：</a:t>
                      </a:r>
                      <a:endParaRPr lang="en-US" altLang="zh-CN" sz="1000" dirty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灯具散热器采用新材料镁合金，</a:t>
                      </a:r>
                      <a:r>
                        <a:rPr lang="zh-CN" altLang="zh-CN" sz="1000" dirty="0"/>
                        <a:t>镁</a:t>
                      </a:r>
                      <a:r>
                        <a:rPr lang="zh-CN" altLang="en-US" sz="1000" dirty="0"/>
                        <a:t>密度为</a:t>
                      </a:r>
                      <a:r>
                        <a:rPr lang="en-US" altLang="zh-CN" sz="1000" dirty="0"/>
                        <a:t>1.74 g/cm</a:t>
                      </a:r>
                      <a:r>
                        <a:rPr lang="en-US" altLang="zh-CN" sz="1000" baseline="30000" dirty="0"/>
                        <a:t>3</a:t>
                      </a:r>
                      <a:r>
                        <a:rPr lang="zh-CN" altLang="en-US" sz="1000" dirty="0"/>
                        <a:t>，重量轻，热辐射性能好，与空气热交换快速；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;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4.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通过精心设计的安装支架，可以精确调节灯具投射角度，并可横向调节，安装方便快捷。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宽范围的输入电压：全电压，</a:t>
                      </a:r>
                      <a:r>
                        <a:rPr lang="en-US" altLang="zh-CN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100</a:t>
                      </a: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～</a:t>
                      </a:r>
                      <a:r>
                        <a:rPr lang="en-US" altLang="zh-CN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240VAC±10% , </a:t>
                      </a: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设计优点：</a:t>
                      </a:r>
                      <a:endParaRPr lang="zh-CN" altLang="en-US" sz="1000" b="1" dirty="0">
                        <a:solidFill>
                          <a:srgbClr val="FF0000"/>
                        </a:solidFill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全电压能保证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灯具的亮度及寿命。</a:t>
                      </a:r>
                      <a:endParaRPr lang="zh-CN" altLang="en-US" sz="1000" dirty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2 .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产品及系统安装成本低，节省安装成本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;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安装方便快速，保证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产品及系统的质量。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000" dirty="0"/>
                        <a:t>。</a:t>
                      </a:r>
                      <a:endParaRPr lang="zh-CN" altLang="en-US"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3091渲染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40" y="332740"/>
            <a:ext cx="3272790" cy="21507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302" y="620693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50" y="989965"/>
          <a:ext cx="8001000" cy="574040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F3391/F3392/F3393/F3394A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/16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银灰色静电喷塑表面处理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89W/119W/149W/179W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/>
                <a:gridCol w="844150"/>
                <a:gridCol w="900076"/>
                <a:gridCol w="864779"/>
                <a:gridCol w="864779"/>
                <a:gridCol w="988319"/>
                <a:gridCol w="988319"/>
                <a:gridCol w="791405"/>
                <a:gridCol w="836533"/>
                <a:gridCol w="836533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536W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底安装尺寸图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910" y="1077849"/>
            <a:ext cx="5651167" cy="26126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62" y="4317671"/>
            <a:ext cx="5172075" cy="1847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172" y="1081577"/>
            <a:ext cx="2088232" cy="24615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478" y="4317671"/>
            <a:ext cx="2064022" cy="176666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059832" y="6165521"/>
            <a:ext cx="2304256" cy="522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+mn-ea"/>
              </a:rPr>
              <a:t>F339X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底安装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底安装尺寸图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535" y="1214422"/>
            <a:ext cx="5471489" cy="279064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163" y="1399088"/>
            <a:ext cx="1943100" cy="23622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17" y="4371776"/>
            <a:ext cx="5344751" cy="177849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4437112"/>
            <a:ext cx="1962150" cy="16478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15816" y="6150272"/>
            <a:ext cx="2304256" cy="522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+mn-ea"/>
              </a:rPr>
              <a:t>F339X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端安装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925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544" y="1124744"/>
            <a:ext cx="5077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F3394A-24-UN-RC-Y(20-PR-24RGBPCA-AJ.L880.C.CT)</a:t>
            </a:r>
            <a:endParaRPr lang="en-US" altLang="zh-CN" sz="1400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5589240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RGBPCA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4356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157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3" y="1626002"/>
            <a:ext cx="3914040" cy="34840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553" y="1792848"/>
            <a:ext cx="4840529" cy="340463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59*302"/>
  <p:tag name="TABLE_ENDDRAG_RECT" val="35*237*659*302"/>
</p:tagLst>
</file>

<file path=ppt/tags/tag2.xml><?xml version="1.0" encoding="utf-8"?>
<p:tagLst xmlns:p="http://schemas.openxmlformats.org/presentationml/2006/main">
  <p:tag name="KSO_WM_UNIT_TABLE_BEAUTIFY" val="smartTable{3dab88ef-2c20-4a40-973b-726b58d8267e}"/>
  <p:tag name="TABLE_ENDDRAG_ORIGIN_RECT" val="630*435"/>
  <p:tag name="TABLE_ENDDRAG_RECT" val="42*77*630*43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1512</Words>
  <Application>WPS 演示</Application>
  <PresentationFormat>全屏显示(4:3)</PresentationFormat>
  <Paragraphs>247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黑体</vt:lpstr>
      <vt:lpstr>Arial Unicode MS</vt:lpstr>
      <vt:lpstr>Calibri</vt:lpstr>
      <vt:lpstr>Arial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187</cp:revision>
  <dcterms:created xsi:type="dcterms:W3CDTF">2015-05-19T08:03:00Z</dcterms:created>
  <dcterms:modified xsi:type="dcterms:W3CDTF">2021-11-01T07:35:24Z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3E343AD841924E9EAE5F0C57BDB633E9</vt:lpwstr>
  </property>
  <property fmtid="{D5CDD505-2E9C-101B-9397-08002B2CF9AE}" pid="3" name="KSOProductBuildVer">
    <vt:lpwstr>2052-11.1.0.11045</vt:lpwstr>
  </property>
</Properties>
</file>