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7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283968" y="2077280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FWK2622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产品特点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的出光效率更高，中心光强更强。采用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角窄光束透镜，单灯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150W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、投射距离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100m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时，平均照度达到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82Lx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，为远距离投光照明提供一个完美的解决方案。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遮光角一体化防眩光设计。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DMX512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1990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）协议控制。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图片 4" descr="FWK2622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1640" y="332740"/>
            <a:ext cx="2251075" cy="20218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04231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FWK2622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30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3000K/4000K/5000K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zh-CN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300W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>
                          <a:sym typeface="+mn-ea"/>
                        </a:rPr>
                        <a:t>3*1.0mm2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高压</a:t>
                      </a:r>
                      <a:r>
                        <a:rPr lang="en-US" sz="1000" dirty="0" smtClean="0">
                          <a:sym typeface="+mn-ea"/>
                        </a:rPr>
                        <a:t>);</a:t>
                      </a:r>
                      <a:r>
                        <a:rPr sz="1000" dirty="0" smtClean="0">
                          <a:sym typeface="+mn-ea"/>
                        </a:rPr>
                        <a:t>2*1.0mm2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低压</a:t>
                      </a:r>
                      <a:r>
                        <a:rPr lang="en-US" sz="1000" dirty="0" smtClean="0">
                          <a:sym typeface="+mn-ea"/>
                        </a:rPr>
                        <a:t>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130A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16.6KG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1142365"/>
            <a:ext cx="4528820" cy="3018790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18912" y="4371315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736295" y="4895585"/>
            <a:ext cx="1783715" cy="855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4884879"/>
            <a:ext cx="854075" cy="794385"/>
          </a:xfrm>
          <a:prstGeom prst="rect">
            <a:avLst/>
          </a:prstGeom>
        </p:spPr>
      </p:pic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736295" y="5814904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c6613694-4d14-42b5-ba70-746a0bc65e8e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700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95</cp:revision>
  <dcterms:created xsi:type="dcterms:W3CDTF">2015-05-19T08:03:00Z</dcterms:created>
  <dcterms:modified xsi:type="dcterms:W3CDTF">2023-09-27T09:02:05Z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