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6" r:id="rId4"/>
    <p:sldId id="262" r:id="rId5"/>
    <p:sldId id="263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68015" y="146790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3550" y="1053129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:F3085A/B5】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8015" y="1762341"/>
            <a:ext cx="8391306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使用防水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透气</a:t>
            </a:r>
            <a:r>
              <a:rPr lang="zh-CN" alt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螺塞，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具散热性能，有效降低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结温，提高发光效率，降低驱动环境温度，提高驱动平均寿命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通过精心设计的安装支架，可以调节灯具投射角度，并可横向调节，安装方便快捷。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 smtClean="0"/>
              <a:t>1.</a:t>
            </a:r>
            <a:r>
              <a:rPr lang="zh-CN" altLang="en-US" sz="1000" dirty="0" smtClean="0"/>
              <a:t>采用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 </a:t>
            </a:r>
            <a:r>
              <a:rPr lang="en-US" altLang="zh-CN" sz="1000" dirty="0" smtClean="0"/>
              <a:t>1670</a:t>
            </a:r>
            <a:r>
              <a:rPr lang="zh-CN" altLang="en-US" sz="1000" dirty="0" smtClean="0"/>
              <a:t>万种</a:t>
            </a:r>
            <a:r>
              <a:rPr lang="en-US" altLang="zh-CN" sz="1000" dirty="0" smtClean="0"/>
              <a:t>RGB</a:t>
            </a:r>
            <a:r>
              <a:rPr lang="zh-CN" altLang="en-US" sz="1000" dirty="0" smtClean="0"/>
              <a:t>合成真彩色，实现同步、追逐、流水等变化。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en-US" altLang="zh-CN" sz="1000" dirty="0" smtClean="0"/>
              <a:t>                       2.</a:t>
            </a:r>
            <a:r>
              <a:rPr lang="zh-CN" altLang="en-US" sz="1000" dirty="0" smtClean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广场、户外景观、大桥外立面、大型建筑、主题公园、娱乐场所等地的景观照明。</a:t>
            </a:r>
            <a:endParaRPr lang="zh-CN" altLang="en-US" sz="1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286375" y="125730"/>
            <a:ext cx="2266950" cy="127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83" cy="4166870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7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F3088A/B5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5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534035"/>
            <a:ext cx="796099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05" y="872490"/>
          <a:ext cx="8001000" cy="590042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21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F3085A/B5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36PCS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玻璃，碧玉黑表面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颜色处理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9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DMX521(1990)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85A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10.8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1472" y="1785926"/>
            <a:ext cx="26289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286494"/>
            <a:ext cx="44958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786190"/>
            <a:ext cx="37528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643050"/>
            <a:ext cx="27336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643314"/>
            <a:ext cx="34671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F3083B5-36-UN-RC-Y(12-XL-36RGBWN-AJ, L480mm，B，CT)</a:t>
            </a:r>
            <a:endParaRPr lang="en-US" altLang="zh-CN" sz="1400" dirty="0"/>
          </a:p>
          <a:p>
            <a:r>
              <a:rPr lang="zh-CN" altLang="zh-CN" sz="1400" dirty="0"/>
              <a:t>单只灯具</a:t>
            </a:r>
            <a:endParaRPr lang="zh-CN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5705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693160" cy="3448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579880"/>
            <a:ext cx="4817745" cy="35452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750" y="958850"/>
            <a:ext cx="55264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F3083B5-36-UN-RC-Y(15-XL-36RGBWN-AJ, L480mm，B，CT)</a:t>
            </a:r>
            <a:endParaRPr lang="en-US" altLang="zh-CN" sz="1400" dirty="0"/>
          </a:p>
          <a:p>
            <a:r>
              <a:rPr lang="zh-CN" altLang="zh-CN" sz="1400" dirty="0">
                <a:sym typeface="+mn-ea"/>
              </a:rPr>
              <a:t>单只灯具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740150" cy="36029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844675"/>
            <a:ext cx="4594225" cy="32791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F3083B5-36-UN-RC-Y(20-XL-36RGBWN-AJ, L480mm，B，CT)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705860" cy="3489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780280" cy="34378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F3085B5-36-UN-RC-Y(30-XL-36RGBWN-AJ, L480mm，B，CT)</a:t>
            </a:r>
            <a:endParaRPr lang="en-US" altLang="zh-CN" sz="1400" dirty="0"/>
          </a:p>
          <a:p>
            <a:r>
              <a:rPr lang="zh-CN" altLang="zh-CN" sz="1400" dirty="0">
                <a:sym typeface="+mn-ea"/>
              </a:rPr>
              <a:t>单只灯具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844675"/>
            <a:ext cx="3579495" cy="32899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765" y="1628775"/>
            <a:ext cx="5074920" cy="37058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F3085B5-36-UN-RC-Y(40-XL-36RGBWN-AJ, L480mm，B，CT)</a:t>
            </a:r>
            <a:endParaRPr lang="en-US" altLang="zh-CN" sz="1400" dirty="0"/>
          </a:p>
          <a:p>
            <a:r>
              <a:rPr lang="zh-CN" altLang="zh-CN" sz="1400" dirty="0">
                <a:sym typeface="+mn-ea"/>
              </a:rPr>
              <a:t>单只灯具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5170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34160"/>
            <a:ext cx="3953510" cy="3736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700530"/>
            <a:ext cx="4511040" cy="3365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F3085B5-36-UN-RC-Y(55-XL-36RGBWN-AJ, L480mm，B，CT)</a:t>
            </a:r>
            <a:endParaRPr lang="en-US" altLang="zh-CN" sz="1400" dirty="0"/>
          </a:p>
          <a:p>
            <a:r>
              <a:rPr lang="zh-CN" altLang="zh-CN" sz="1400" dirty="0">
                <a:sym typeface="+mn-ea"/>
              </a:rPr>
              <a:t>单只灯具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625600"/>
            <a:ext cx="3738880" cy="355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844675"/>
            <a:ext cx="4577715" cy="3302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F3085B5-36-UN-RC-Y(3015-XL-36RGBWN-AJ, L480mm，B，CT)</a:t>
            </a:r>
            <a:endParaRPr lang="en-US" altLang="zh-CN" sz="1400" dirty="0"/>
          </a:p>
          <a:p>
            <a:r>
              <a:rPr lang="zh-CN" altLang="zh-CN" sz="1400" dirty="0">
                <a:sym typeface="+mn-ea"/>
              </a:rPr>
              <a:t>单只灯具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484630"/>
            <a:ext cx="3781425" cy="35782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412875"/>
            <a:ext cx="4829175" cy="3632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F3085B5-36-UN-RC-Y(5030-XL-36RGBWN-AJ, L480mm，B，CT)</a:t>
            </a:r>
            <a:endParaRPr lang="en-US" altLang="zh-CN" sz="1400" dirty="0"/>
          </a:p>
          <a:p>
            <a:r>
              <a:rPr lang="zh-CN" altLang="zh-CN" sz="1400" dirty="0">
                <a:sym typeface="+mn-ea"/>
              </a:rPr>
              <a:t>单只灯具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1484630"/>
            <a:ext cx="4133850" cy="36652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484630"/>
            <a:ext cx="4855210" cy="35509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55a76762-a3bf-4d52-be4a-f09bee2e2081}"/>
  <p:tag name="TABLE_ENDDRAG_ORIGIN_RECT" val="630*451"/>
  <p:tag name="TABLE_ENDDRAG_RECT" val="48*81*630*451"/>
</p:tagLst>
</file>

<file path=ppt/tags/tag3.xml><?xml version="1.0" encoding="utf-8"?>
<p:tagLst xmlns:p="http://schemas.openxmlformats.org/presentationml/2006/main">
  <p:tag name="KSO_WM_UNIT_TABLE_BEAUTIFY" val="smartTable{56e04179-9bcc-4860-9fcb-163e17ee4e3a}"/>
</p:tagLst>
</file>

<file path=ppt/tags/tag4.xml><?xml version="1.0" encoding="utf-8"?>
<p:tagLst xmlns:p="http://schemas.openxmlformats.org/presentationml/2006/main">
  <p:tag name="KSO_WM_UNIT_TABLE_BEAUTIFY" val="smartTable{56e04179-9bcc-4860-9fcb-163e17ee4e3a}"/>
</p:tagLst>
</file>

<file path=ppt/tags/tag5.xml><?xml version="1.0" encoding="utf-8"?>
<p:tagLst xmlns:p="http://schemas.openxmlformats.org/presentationml/2006/main">
  <p:tag name="KSO_WM_UNIT_TABLE_BEAUTIFY" val="smartTable{56e04179-9bcc-4860-9fcb-163e17ee4e3a}"/>
</p:tagLst>
</file>

<file path=ppt/tags/tag6.xml><?xml version="1.0" encoding="utf-8"?>
<p:tagLst xmlns:p="http://schemas.openxmlformats.org/presentationml/2006/main">
  <p:tag name="KSO_WM_UNIT_TABLE_BEAUTIFY" val="smartTable{56e04179-9bcc-4860-9fcb-163e17ee4e3a}"/>
</p:tagLst>
</file>

<file path=ppt/tags/tag7.xml><?xml version="1.0" encoding="utf-8"?>
<p:tagLst xmlns:p="http://schemas.openxmlformats.org/presentationml/2006/main">
  <p:tag name="KSO_WM_UNIT_TABLE_BEAUTIFY" val="smartTable{56e04179-9bcc-4860-9fcb-163e17ee4e3a}"/>
</p:tagLst>
</file>

<file path=ppt/tags/tag8.xml><?xml version="1.0" encoding="utf-8"?>
<p:tagLst xmlns:p="http://schemas.openxmlformats.org/presentationml/2006/main">
  <p:tag name="KSO_WM_UNIT_TABLE_BEAUTIFY" val="smartTable{56e04179-9bcc-4860-9fcb-163e17ee4e3a}"/>
</p:tagLst>
</file>

<file path=ppt/tags/tag9.xml><?xml version="1.0" encoding="utf-8"?>
<p:tagLst xmlns:p="http://schemas.openxmlformats.org/presentationml/2006/main">
  <p:tag name="KSO_WM_UNIT_TABLE_BEAUTIFY" val="smartTable{56e04179-9bcc-4860-9fcb-163e17ee4e3a}"/>
</p:tagLst>
</file>

<file path=ppt/tags/tag10.xml><?xml version="1.0" encoding="utf-8"?>
<p:tagLst xmlns:p="http://schemas.openxmlformats.org/presentationml/2006/main">
  <p:tag name="KSO_WM_UNIT_TABLE_BEAUTIFY" val="smartTable{56e04179-9bcc-4860-9fcb-163e17ee4e3a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2128</Words>
  <Application>WPS 演示</Application>
  <PresentationFormat>全屏显示(4:3)</PresentationFormat>
  <Paragraphs>359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143</cp:revision>
  <dcterms:created xsi:type="dcterms:W3CDTF">2015-05-19T08:03:00Z</dcterms:created>
  <dcterms:modified xsi:type="dcterms:W3CDTF">2021-10-30T09:17:14Z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F94A1BDC5DC44C998838CD246753AFE3</vt:lpwstr>
  </property>
  <property fmtid="{D5CDD505-2E9C-101B-9397-08002B2CF9AE}" pid="3" name="KSOProductBuildVer">
    <vt:lpwstr>2052-11.1.0.11045</vt:lpwstr>
  </property>
</Properties>
</file>